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81" r:id="rId4"/>
    <p:sldId id="257" r:id="rId5"/>
    <p:sldId id="282" r:id="rId6"/>
    <p:sldId id="279" r:id="rId7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2BCD"/>
    <a:srgbClr val="005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4" autoAdjust="0"/>
    <p:restoredTop sz="86865" autoAdjust="0"/>
  </p:normalViewPr>
  <p:slideViewPr>
    <p:cSldViewPr snapToGrid="0">
      <p:cViewPr varScale="1">
        <p:scale>
          <a:sx n="125" d="100"/>
          <a:sy n="125" d="100"/>
        </p:scale>
        <p:origin x="-1248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0E14E-AAAC-40B5-98E1-C50191BF631D}" type="datetimeFigureOut">
              <a:rPr lang="en-US" smtClean="0"/>
              <a:t>2017-04-24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CFFD5-D094-4E62-B02C-290DEE7C6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57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CFFD5-D094-4E62-B02C-290DEE7C67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177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CFFD5-D094-4E62-B02C-290DEE7C67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33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CFFD5-D094-4E62-B02C-290DEE7C67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27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CFFD5-D094-4E62-B02C-290DEE7C67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27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1CFFD5-D094-4E62-B02C-290DEE7C67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738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chemeClr val="bg1"/>
          </a:solidFill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A3E3FA-1ACC-4B85-B03F-8E5685698437}" type="datetime1">
              <a:rPr lang="en-US" smtClean="0"/>
              <a:t>2017-04-24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99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1130" y="6356350"/>
            <a:ext cx="632670" cy="365125"/>
          </a:xfrm>
        </p:spPr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3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1130" y="6356350"/>
            <a:ext cx="632670" cy="365125"/>
          </a:xfrm>
        </p:spPr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4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solidFill>
            <a:schemeClr val="bg1"/>
          </a:solidFill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1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8576" y="6356350"/>
            <a:ext cx="515224" cy="365125"/>
          </a:xfrm>
        </p:spPr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3610" y="37955"/>
            <a:ext cx="7628390" cy="10945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30186" y="6356350"/>
            <a:ext cx="523613" cy="365125"/>
          </a:xfrm>
        </p:spPr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0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38576" y="6356350"/>
            <a:ext cx="515224" cy="365125"/>
          </a:xfrm>
        </p:spPr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00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5354" y="6356350"/>
            <a:ext cx="498446" cy="365125"/>
          </a:xfrm>
        </p:spPr>
        <p:txBody>
          <a:bodyPr/>
          <a:lstStyle/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4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0640" y="37955"/>
            <a:ext cx="7622970" cy="1086170"/>
          </a:xfrm>
          <a:prstGeom prst="rect">
            <a:avLst/>
          </a:prstGeom>
          <a:solidFill>
            <a:srgbClr val="005AA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Do not use this slide.  Select from below with the “key takeaway” text box.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96630" y="6364739"/>
            <a:ext cx="557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517A1-5BFB-43E6-8C20-BEE52453A7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4569030" cy="115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0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2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3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5241" y="2141212"/>
            <a:ext cx="9144000" cy="1850496"/>
          </a:xfrm>
        </p:spPr>
        <p:txBody>
          <a:bodyPr>
            <a:normAutofit/>
          </a:bodyPr>
          <a:lstStyle/>
          <a:p>
            <a:r>
              <a:rPr lang="en-US" dirty="0" smtClean="0"/>
              <a:t>Demo of Articulate 360 to Promote Active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5241" y="4127578"/>
            <a:ext cx="9144000" cy="1655762"/>
          </a:xfrm>
        </p:spPr>
        <p:txBody>
          <a:bodyPr/>
          <a:lstStyle/>
          <a:p>
            <a:r>
              <a:rPr lang="en-US" dirty="0" smtClean="0"/>
              <a:t>Date: April 28</a:t>
            </a:r>
          </a:p>
          <a:p>
            <a:r>
              <a:rPr lang="en-US" dirty="0" smtClean="0"/>
              <a:t>Presented </a:t>
            </a:r>
            <a:r>
              <a:rPr lang="en-US" dirty="0" err="1" smtClean="0"/>
              <a:t>byChilli</a:t>
            </a:r>
            <a:r>
              <a:rPr lang="en-US" dirty="0" smtClean="0"/>
              <a:t> </a:t>
            </a:r>
            <a:r>
              <a:rPr lang="en-US" dirty="0"/>
              <a:t>Leung, </a:t>
            </a:r>
            <a:r>
              <a:rPr lang="en-US" dirty="0" smtClean="0"/>
              <a:t>Evelyn Chan and </a:t>
            </a:r>
            <a:r>
              <a:rPr lang="en-US" dirty="0" err="1" smtClean="0"/>
              <a:t>Amineh</a:t>
            </a:r>
            <a:r>
              <a:rPr lang="en-US" dirty="0" smtClean="0"/>
              <a:t> </a:t>
            </a:r>
            <a:r>
              <a:rPr lang="en-US" dirty="0" err="1" smtClean="0"/>
              <a:t>Olad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4841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Brief description for Articulate 360 and Storyline 360</a:t>
            </a:r>
            <a:endParaRPr lang="en-CA" dirty="0"/>
          </a:p>
          <a:p>
            <a:r>
              <a:rPr lang="en-US" dirty="0" smtClean="0"/>
              <a:t>Samples of Storyline output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0611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Recognize one of the popular education technologies that George Brown is currently using and supports</a:t>
            </a:r>
          </a:p>
          <a:p>
            <a:pPr lvl="0"/>
            <a:endParaRPr lang="en-CA" dirty="0"/>
          </a:p>
          <a:p>
            <a:pPr lvl="0"/>
            <a:r>
              <a:rPr lang="en-US" dirty="0" smtClean="0"/>
              <a:t>Be able to explain the different between Articulate 360 and Storyline 360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Will get some ideas of Storyline 360 eLearning projects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0958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Articulate 360 vs. Storyline 360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56934"/>
            <a:ext cx="12192000" cy="57494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70080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Storyline 360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5504" y="1859377"/>
            <a:ext cx="8366547" cy="4998623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47840" y="1398905"/>
            <a:ext cx="5201920" cy="4351338"/>
          </a:xfrm>
        </p:spPr>
        <p:txBody>
          <a:bodyPr/>
          <a:lstStyle/>
          <a:p>
            <a:r>
              <a:rPr lang="en-US" dirty="0" smtClean="0"/>
              <a:t>Part of the Articulate 360</a:t>
            </a:r>
          </a:p>
          <a:p>
            <a:r>
              <a:rPr lang="en-US" dirty="0" smtClean="0"/>
              <a:t>Standalone eLearning authoring software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Product demonstrations</a:t>
            </a:r>
          </a:p>
          <a:p>
            <a:pPr lvl="1"/>
            <a:r>
              <a:rPr lang="en-US" dirty="0" smtClean="0"/>
              <a:t>Software simulations</a:t>
            </a:r>
          </a:p>
          <a:p>
            <a:pPr lvl="1"/>
            <a:r>
              <a:rPr lang="en-US" dirty="0" smtClean="0"/>
              <a:t>Branded scenarios</a:t>
            </a:r>
          </a:p>
          <a:p>
            <a:pPr lvl="1"/>
            <a:r>
              <a:rPr lang="en-US" dirty="0" smtClean="0"/>
              <a:t>Soft skills and compliance training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6132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samples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of the Storyline 360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517A1-5BFB-43E6-8C20-BEE52453A790}" type="slidenum">
              <a:rPr lang="en-US" smtClean="0"/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916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2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eLTI - Master Presentatio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eLTI - Master Presentation Template.pptx" id="{F40D12B6-7398-4F53-924E-00534B915A8B}" vid="{4C223A03-AB48-42D7-A260-EAC3F3D629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eLTI - Master Presentation Template.potx</Template>
  <TotalTime>2067</TotalTime>
  <Words>117</Words>
  <Application>Microsoft Macintosh PowerPoint</Application>
  <PresentationFormat>Custom</PresentationFormat>
  <Paragraphs>34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eLTI - Master Presentation Template</vt:lpstr>
      <vt:lpstr>Demo of Articulate 360 to Promote Active Learning</vt:lpstr>
      <vt:lpstr>Outline</vt:lpstr>
      <vt:lpstr>Objectives</vt:lpstr>
      <vt:lpstr>Articulate 360 vs. Storyline 360</vt:lpstr>
      <vt:lpstr>Storyline 360</vt:lpstr>
      <vt:lpstr>Samples of the Storyline 360</vt:lpstr>
    </vt:vector>
  </TitlesOfParts>
  <Company>George Brown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Danny Smith</dc:creator>
  <cp:lastModifiedBy>Evelyn Chan</cp:lastModifiedBy>
  <cp:revision>65</cp:revision>
  <dcterms:created xsi:type="dcterms:W3CDTF">2014-10-29T19:05:51Z</dcterms:created>
  <dcterms:modified xsi:type="dcterms:W3CDTF">2017-04-24T17:37:45Z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B9C39D50-369B-4379-B61A-015CB3C99336</vt:lpwstr>
  </property>
  <property fmtid="{D5CDD505-2E9C-101B-9397-08002B2CF9AE}" pid="3" name="ArticulatePath">
    <vt:lpwstr>eLearning_offerings</vt:lpwstr>
  </property>
</Properties>
</file>